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4933E3-B750-4EE3-9A3B-D8C9A160F5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7AE219B-1663-4FC9-9848-C090413D42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CF6C76-F361-499E-845E-B7A30A877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63B41-F7D2-4B8E-9C74-3D59C2B15E10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697C33-0D4B-4439-9F17-07A3F8139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1DDC2B-07FD-443E-9805-43DC8FC8A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20570-1FF2-4F0B-B7ED-C110AC2770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818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82A1A8-539B-4636-BBE1-B5820FB2F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EA25B21-BA8C-4A0D-9B5B-CF6B9B9AB3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B99797-4E73-4BB8-B961-4C4CDA99B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63B41-F7D2-4B8E-9C74-3D59C2B15E10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7B8B7D-5940-44FC-8D48-BE36AC54E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A4E733-A77E-4DA3-BB69-AD5C95CE9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20570-1FF2-4F0B-B7ED-C110AC2770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869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D73AA7E-F3A2-46BD-BB0C-D9AAF39D51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B2CCF89-1F75-4466-A438-D008B6AABC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7D383C-574F-41A5-85EC-59A868451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63B41-F7D2-4B8E-9C74-3D59C2B15E10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039F1F-5F6F-495E-B522-759CD61A8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EEE035-4129-487B-A5F1-7003D9C64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20570-1FF2-4F0B-B7ED-C110AC2770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333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759C7D-23F1-4DD6-B328-853DBE0D5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B12521-3408-4DC2-8EA1-C55604CDD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98416B-5C2C-407B-934E-1AB2CB4D8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63B41-F7D2-4B8E-9C74-3D59C2B15E10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F5841B-90B9-41C9-828B-7BA4EC05A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E90233-4C4E-4D80-9ED7-1510C7E59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20570-1FF2-4F0B-B7ED-C110AC2770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354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B46C7C-F7FA-4DEB-894A-1C4E349D1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3553964-B871-49E1-8840-D30C70C62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63CFFD-0E84-44E3-82B9-DC38B864F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63B41-F7D2-4B8E-9C74-3D59C2B15E10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000995-F793-412C-A1FD-A1FACCB2A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C41FBD-DC0F-47C9-BE64-DBEDB0E63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20570-1FF2-4F0B-B7ED-C110AC2770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430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8C3E8D-69BF-41BE-AE4E-237BEEEED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DDBC113-59BC-4E06-AF90-52748371A6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56E1933-0CA9-4BF0-8ADB-79D1F27CD4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8814443-3B61-4D7B-B197-46CD61461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63B41-F7D2-4B8E-9C74-3D59C2B15E10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8E926BD-BB37-4FE1-B817-E8A209AD8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4F45AA2-570E-4085-9FE7-F34D66735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20570-1FF2-4F0B-B7ED-C110AC2770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67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C0C742-6DAB-4F77-99B1-7EEFDEDC9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2D6C621-DDFF-4D1F-9D7C-5C042F006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B08AAA8-3246-4F76-94C6-E1D09B5D5E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DBA457F-20E2-49E0-AC63-AE154E012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B74CB13-77A9-418B-A3A9-568661268F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C5CCC39-17D8-4734-83E1-05D71597B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63B41-F7D2-4B8E-9C74-3D59C2B15E10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C20D817-B426-4FD6-A36C-18DBD82F9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A26CE85-690E-4536-8ACB-23CFB3FF8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20570-1FF2-4F0B-B7ED-C110AC2770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037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6384EE-1F6E-4509-A97F-DAC73FB8A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7A3E426-33D8-4176-8230-550119E93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63B41-F7D2-4B8E-9C74-3D59C2B15E10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0F75C15-4443-4EBE-A540-3C5855BB6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0BEED95-37C3-4633-8D7B-66F011EA2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20570-1FF2-4F0B-B7ED-C110AC2770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14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B14559A-A1A1-4E68-824D-9067CA3A6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63B41-F7D2-4B8E-9C74-3D59C2B15E10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056EFC9-5A0E-4499-86A8-CE4767728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8733DBC-660B-48C8-857F-9EE3E0D79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20570-1FF2-4F0B-B7ED-C110AC2770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368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779F98-EA6E-4CE3-87BC-AFD4894F8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3DDC6B6-3798-42DD-B97C-069126C84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7F76D64-B246-4FD8-8F82-DAD55F118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77B6AD2-D13A-4AFA-B1C8-5D5F288D3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63B41-F7D2-4B8E-9C74-3D59C2B15E10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16F78A2-6C2A-48DB-9A28-43A4735FF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2A576A5-2994-417D-83DE-A37628173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20570-1FF2-4F0B-B7ED-C110AC2770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2579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10328A-E052-43AF-B51D-DBDE00EC9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66BB274-A676-49FF-B3A3-2960335B0B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80351B4-EC65-4CB0-B174-E9AEAB5995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5C6911-7251-4568-8425-F01AC3B67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63B41-F7D2-4B8E-9C74-3D59C2B15E10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4B0DA4C-7F62-43C6-A82D-488F767F0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0DEDC4E-4328-4D25-806B-B2791F713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20570-1FF2-4F0B-B7ED-C110AC2770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2026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043A0F8-2119-4D74-AEF0-DEB7CA8D5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4400981-FC40-4877-8383-9882EDE84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5F1F51-CE73-45D3-8635-5FDB719CD5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63B41-F7D2-4B8E-9C74-3D59C2B15E10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244E8D-987F-4411-A703-7A65ACE97B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4F1513-D0C9-474A-85B9-FF6A8B2744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20570-1FF2-4F0B-B7ED-C110AC2770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715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mailto:info@sccn.jp/03-6421-796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762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8" name="Freeform: Shape 17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07A29EB-494B-4B8E-A0C5-B129606264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9047" y="247300"/>
            <a:ext cx="4246582" cy="75676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l"/>
            <a:r>
              <a:rPr lang="ja-JP" altLang="en-US" sz="2000" kern="12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袖ヶ浦フォレストレースウェイ</a:t>
            </a:r>
            <a:br>
              <a:rPr lang="en-US" altLang="ja-JP" sz="2000" kern="12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000" kern="1200" dirty="0"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２＆４　オートバイ走行会のご案内</a:t>
            </a:r>
            <a:endParaRPr kumimoji="1" lang="en-US" altLang="ja-JP" sz="2000" kern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26B60CA-8AC8-4D77-87B6-9CB8AB69BC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3664" y="1069309"/>
            <a:ext cx="6591180" cy="1035834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 algn="l"/>
            <a:r>
              <a:rPr lang="ja-JP" alt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大切にされているご自分のバイクで、サーキット走行をしてみませんか。</a:t>
            </a:r>
          </a:p>
          <a:p>
            <a:pPr algn="l"/>
            <a:r>
              <a:rPr lang="ja-JP" alt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千葉県袖ヶ浦市にあります森の中を走るコースです。</a:t>
            </a:r>
          </a:p>
          <a:p>
            <a:pPr algn="l"/>
            <a:r>
              <a:rPr lang="ja-JP" alt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皆様のご参加をお待ちしております。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EDAF2330-2EF4-4B5F-A0AD-3AF5C93323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925" y="2693364"/>
            <a:ext cx="3401175" cy="2446387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E2B77C3-AAF9-4BE7-B43F-BEE826939D4A}"/>
              </a:ext>
            </a:extLst>
          </p:cNvPr>
          <p:cNvSpPr txBox="1"/>
          <p:nvPr/>
        </p:nvSpPr>
        <p:spPr>
          <a:xfrm>
            <a:off x="5928219" y="2154583"/>
            <a:ext cx="4411289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ja-JP" sz="16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日程</a:t>
            </a:r>
            <a:r>
              <a:rPr lang="en-US" altLang="ja-JP" sz="16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:</a:t>
            </a:r>
            <a:r>
              <a:rPr lang="ja-JP" altLang="ja-JP" sz="16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令和</a:t>
            </a:r>
            <a:r>
              <a:rPr lang="en-US" altLang="ja-JP" sz="16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3</a:t>
            </a:r>
            <a:r>
              <a:rPr lang="ja-JP" altLang="ja-JP" sz="16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年</a:t>
            </a:r>
            <a:r>
              <a:rPr lang="en-US" altLang="ja-JP" sz="16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10</a:t>
            </a:r>
            <a:r>
              <a:rPr lang="ja-JP" altLang="ja-JP" sz="16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月</a:t>
            </a:r>
            <a:r>
              <a:rPr lang="en-US" altLang="ja-JP" sz="16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31</a:t>
            </a:r>
            <a:r>
              <a:rPr lang="ja-JP" altLang="ja-JP" sz="16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日日曜日</a:t>
            </a:r>
          </a:p>
          <a:p>
            <a:pPr>
              <a:spcAft>
                <a:spcPts val="600"/>
              </a:spcAft>
            </a:pPr>
            <a:r>
              <a:rPr lang="ja-JP" altLang="ja-JP" sz="16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場所</a:t>
            </a:r>
            <a:r>
              <a:rPr lang="en-US" altLang="ja-JP" sz="16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:</a:t>
            </a:r>
            <a:r>
              <a:rPr lang="ja-JP" altLang="ja-JP" sz="16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袖ヶ浦フォレストレースウェイ</a:t>
            </a:r>
            <a:endParaRPr lang="en-US" altLang="ja-JP" sz="1600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Courier New" panose="02070309020205020404" pitchFamily="49" charset="0"/>
            </a:endParaRPr>
          </a:p>
          <a:p>
            <a:pPr>
              <a:spcAft>
                <a:spcPts val="600"/>
              </a:spcAft>
            </a:pPr>
            <a:r>
              <a:rPr lang="ja-JP" altLang="en-US" sz="16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所在地：千葉県袖ケ浦市林</a:t>
            </a:r>
            <a:r>
              <a:rPr lang="en-US" altLang="ja-JP" sz="16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348-1</a:t>
            </a:r>
            <a:endParaRPr lang="ja-JP" altLang="ja-JP" sz="1600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Courier New" panose="02070309020205020404" pitchFamily="49" charset="0"/>
            </a:endParaRPr>
          </a:p>
          <a:p>
            <a:pPr>
              <a:spcAft>
                <a:spcPts val="600"/>
              </a:spcAft>
            </a:pPr>
            <a:r>
              <a:rPr lang="ja-JP" altLang="ja-JP" sz="16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主催</a:t>
            </a:r>
            <a:r>
              <a:rPr lang="en-US" altLang="ja-JP" sz="16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:</a:t>
            </a:r>
            <a:r>
              <a:rPr lang="ja-JP" altLang="ja-JP" sz="16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ニッサンスポーツカークラブ</a:t>
            </a:r>
          </a:p>
        </p:txBody>
      </p:sp>
      <p:pic>
        <p:nvPicPr>
          <p:cNvPr id="1028" name="Picture 4" descr="ソース画像を表示">
            <a:extLst>
              <a:ext uri="{FF2B5EF4-FFF2-40B4-BE49-F238E27FC236}">
                <a16:creationId xmlns:a16="http://schemas.microsoft.com/office/drawing/2014/main" id="{D976EF19-5692-401D-9D76-46271E79C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698" y="6075865"/>
            <a:ext cx="639627" cy="63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袖ヶ浦フォトレースウェイ に対する画像結果">
            <a:extLst>
              <a:ext uri="{FF2B5EF4-FFF2-40B4-BE49-F238E27FC236}">
                <a16:creationId xmlns:a16="http://schemas.microsoft.com/office/drawing/2014/main" id="{C0665BB4-B1BF-4AA2-BA46-826E2AB5CF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900" y="924642"/>
            <a:ext cx="2109488" cy="1611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袖ヶ浦フォトレースウェイ に対する画像結果">
            <a:extLst>
              <a:ext uri="{FF2B5EF4-FFF2-40B4-BE49-F238E27FC236}">
                <a16:creationId xmlns:a16="http://schemas.microsoft.com/office/drawing/2014/main" id="{0A9C48B5-6BFE-4921-8421-82E7120AB0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25" y="924642"/>
            <a:ext cx="2050383" cy="1611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F3B1E22-815E-43A9-B5B4-DEF5DE894CE7}"/>
              </a:ext>
            </a:extLst>
          </p:cNvPr>
          <p:cNvSpPr txBox="1"/>
          <p:nvPr/>
        </p:nvSpPr>
        <p:spPr>
          <a:xfrm>
            <a:off x="5144958" y="3494056"/>
            <a:ext cx="659118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u="sng" dirty="0"/>
              <a:t>走行会内容</a:t>
            </a:r>
            <a:endParaRPr kumimoji="1" lang="en-US" altLang="ja-JP" sz="1200" b="1" u="sng" dirty="0"/>
          </a:p>
          <a:p>
            <a:r>
              <a:rPr lang="ja-JP" altLang="en-US" sz="1200" dirty="0"/>
              <a:t>①　革製ツナギ（ワンピースタイプ）ヘルメットとグローブをご準備下さい</a:t>
            </a:r>
            <a:endParaRPr lang="en-US" altLang="ja-JP" sz="1200" dirty="0"/>
          </a:p>
          <a:p>
            <a:r>
              <a:rPr lang="ja-JP" altLang="en-US" sz="1200" dirty="0"/>
              <a:t>②　マシンの音量規定</a:t>
            </a:r>
            <a:r>
              <a:rPr lang="en-US" altLang="ja-JP" sz="1200" dirty="0"/>
              <a:t>95db</a:t>
            </a:r>
            <a:r>
              <a:rPr lang="ja-JP" altLang="en-US" sz="1200" dirty="0"/>
              <a:t>以下として走行準備お願い致します。</a:t>
            </a:r>
            <a:endParaRPr lang="en-US" altLang="ja-JP" sz="1200" dirty="0"/>
          </a:p>
          <a:p>
            <a:r>
              <a:rPr lang="ja-JP" altLang="en-US" sz="1200" dirty="0"/>
              <a:t>③　参加される排気量、メーカー名をお知らせください。混走となります。</a:t>
            </a:r>
            <a:endParaRPr lang="en-US" altLang="ja-JP" sz="1200" dirty="0"/>
          </a:p>
          <a:p>
            <a:r>
              <a:rPr lang="ja-JP" altLang="en-US" sz="1200" dirty="0"/>
              <a:t>③　参加費用　</a:t>
            </a:r>
            <a:r>
              <a:rPr lang="en-US" altLang="ja-JP" sz="1200" b="1" u="sng" dirty="0"/>
              <a:t>10000</a:t>
            </a:r>
            <a:r>
              <a:rPr lang="ja-JP" altLang="en-US" sz="1200" b="1" u="sng" dirty="0"/>
              <a:t>円</a:t>
            </a:r>
            <a:r>
              <a:rPr lang="ja-JP" altLang="en-US" sz="1200" dirty="0"/>
              <a:t>　</a:t>
            </a:r>
            <a:r>
              <a:rPr lang="en-US" altLang="ja-JP" sz="1200" dirty="0"/>
              <a:t>2</a:t>
            </a:r>
            <a:r>
              <a:rPr lang="ja-JP" altLang="en-US" sz="1200" dirty="0"/>
              <a:t>～</a:t>
            </a:r>
            <a:r>
              <a:rPr lang="en-US" altLang="ja-JP" sz="1200" dirty="0"/>
              <a:t>3</a:t>
            </a:r>
            <a:r>
              <a:rPr lang="ja-JP" altLang="en-US" sz="1200" dirty="0"/>
              <a:t>回走行予定　</a:t>
            </a:r>
            <a:r>
              <a:rPr lang="en-US" altLang="ja-JP" sz="1200" dirty="0"/>
              <a:t>※</a:t>
            </a:r>
            <a:r>
              <a:rPr lang="ja-JP" altLang="en-US" sz="1200" dirty="0"/>
              <a:t>走行枠未確定　</a:t>
            </a:r>
            <a:r>
              <a:rPr lang="en-US" altLang="ja-JP" sz="1200" dirty="0"/>
              <a:t>1</a:t>
            </a:r>
            <a:r>
              <a:rPr lang="ja-JP" altLang="en-US" sz="1200" dirty="0"/>
              <a:t>走行</a:t>
            </a:r>
            <a:r>
              <a:rPr lang="en-US" altLang="ja-JP" sz="1200" dirty="0"/>
              <a:t>20</a:t>
            </a:r>
            <a:r>
              <a:rPr lang="ja-JP" altLang="en-US" sz="1200" dirty="0"/>
              <a:t>分を予定。</a:t>
            </a:r>
            <a:endParaRPr lang="en-US" altLang="ja-JP" sz="1200" dirty="0"/>
          </a:p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レースに参加ご希望の方もご相談下さい。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B7635118-1A9D-43E2-934B-1AA06DD05CA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1791" y="5134997"/>
            <a:ext cx="2751928" cy="798361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473BFC6-4A87-4C47-B6B4-B2ED40714DEC}"/>
              </a:ext>
            </a:extLst>
          </p:cNvPr>
          <p:cNvSpPr txBox="1"/>
          <p:nvPr/>
        </p:nvSpPr>
        <p:spPr>
          <a:xfrm>
            <a:off x="5108812" y="4770592"/>
            <a:ext cx="6364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当日スケジュール</a:t>
            </a:r>
            <a:endParaRPr kumimoji="1" lang="en-US" altLang="ja-JP" sz="12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４輪レーシングカーやツーリングカーの走行会を実施しています。</a:t>
            </a:r>
            <a:endParaRPr lang="en-US" altLang="ja-JP" sz="12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レーシングコースをお楽しみ下さい。</a:t>
            </a:r>
            <a:endParaRPr kumimoji="1" lang="en-US" altLang="ja-JP" sz="12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EDA81AC-69EA-40E2-9E1B-DCB9286E13EB}"/>
              </a:ext>
            </a:extLst>
          </p:cNvPr>
          <p:cNvSpPr txBox="1"/>
          <p:nvPr/>
        </p:nvSpPr>
        <p:spPr>
          <a:xfrm>
            <a:off x="3433367" y="5572935"/>
            <a:ext cx="1744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rgbClr val="FF0000"/>
                </a:solidFill>
              </a:rPr>
              <a:t>問い合わせ＆お申込み方法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E4D023C-1187-4CE1-AF7E-6848BC624336}"/>
              </a:ext>
            </a:extLst>
          </p:cNvPr>
          <p:cNvSpPr txBox="1"/>
          <p:nvPr/>
        </p:nvSpPr>
        <p:spPr>
          <a:xfrm>
            <a:off x="5063894" y="5490218"/>
            <a:ext cx="659118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0563C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info@sccn.jp</a:t>
            </a:r>
            <a:r>
              <a:rPr kumimoji="1" lang="ja-JP" altLang="en-US" sz="1400" dirty="0">
                <a:solidFill>
                  <a:srgbClr val="0563C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　</a:t>
            </a:r>
            <a:r>
              <a:rPr lang="en-US" altLang="ja-JP" sz="1400" dirty="0">
                <a:solidFill>
                  <a:srgbClr val="0563C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ja-JP" altLang="en-US" sz="1400" u="sng" dirty="0">
                <a:solidFill>
                  <a:srgbClr val="0563C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　</a:t>
            </a:r>
            <a:r>
              <a:rPr kumimoji="1" lang="en-US" altLang="ja-JP" sz="1400" u="sng" dirty="0">
                <a:solidFill>
                  <a:srgbClr val="00B0F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03-6421-7967</a:t>
            </a:r>
            <a:r>
              <a:rPr kumimoji="1" lang="ja-JP" altLang="en-US" sz="1400" u="sng" dirty="0">
                <a:solidFill>
                  <a:srgbClr val="00B0F0"/>
                </a:solidFill>
              </a:rPr>
              <a:t>　</a:t>
            </a:r>
            <a:r>
              <a:rPr lang="en-US" altLang="ja-JP" sz="1400" u="sng" dirty="0">
                <a:solidFill>
                  <a:srgbClr val="00B0F0"/>
                </a:solidFill>
              </a:rPr>
              <a:t>FAX 03-6421-7968</a:t>
            </a:r>
          </a:p>
          <a:p>
            <a:r>
              <a:rPr lang="ja-JP" altLang="en-US" sz="1400" b="1" dirty="0">
                <a:solidFill>
                  <a:srgbClr val="FF0000"/>
                </a:solidFill>
              </a:rPr>
              <a:t>住所、氏名、生年月日、連絡先（随時連絡出来る電話番号）にてメール又は</a:t>
            </a:r>
            <a:r>
              <a:rPr lang="en-US" altLang="ja-JP" sz="1400" b="1" dirty="0">
                <a:solidFill>
                  <a:srgbClr val="FF0000"/>
                </a:solidFill>
              </a:rPr>
              <a:t>FAX</a:t>
            </a:r>
            <a:r>
              <a:rPr lang="ja-JP" altLang="en-US" sz="1400" b="1" dirty="0">
                <a:solidFill>
                  <a:srgbClr val="FF0000"/>
                </a:solidFill>
              </a:rPr>
              <a:t>にてお申込み下さい。追ってお振込み先をお伝え致します。</a:t>
            </a:r>
            <a:endParaRPr lang="en-US" altLang="ja-JP" sz="1400" b="1" dirty="0">
              <a:solidFill>
                <a:srgbClr val="FF0000"/>
              </a:solidFill>
            </a:endParaRPr>
          </a:p>
          <a:p>
            <a:r>
              <a:rPr lang="ja-JP" altLang="en-US" sz="1200" b="1" dirty="0">
                <a:solidFill>
                  <a:srgbClr val="FF0000"/>
                </a:solidFill>
              </a:rPr>
              <a:t>　　</a:t>
            </a:r>
            <a:r>
              <a:rPr lang="en-US" altLang="ja-JP" sz="1200" b="1" u="sng" dirty="0">
                <a:solidFill>
                  <a:srgbClr val="FF0000"/>
                </a:solidFill>
              </a:rPr>
              <a:t>※</a:t>
            </a:r>
            <a:r>
              <a:rPr lang="ja-JP" altLang="en-US" sz="1200" b="1" u="sng" dirty="0">
                <a:solidFill>
                  <a:srgbClr val="FF0000"/>
                </a:solidFill>
              </a:rPr>
              <a:t>入金確認が取れましたら参加受理書を送らさせていただきます。</a:t>
            </a:r>
            <a:endParaRPr lang="en-US" altLang="ja-JP" sz="1200" b="1" u="sng" dirty="0">
              <a:solidFill>
                <a:srgbClr val="FF0000"/>
              </a:solidFill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4019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216</Words>
  <Application>Microsoft Office PowerPoint</Application>
  <PresentationFormat>ワイド画面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UDゴシック</vt:lpstr>
      <vt:lpstr>HG丸ｺﾞｼｯｸM-PRO</vt:lpstr>
      <vt:lpstr>游ゴシック</vt:lpstr>
      <vt:lpstr>游ゴシック Light</vt:lpstr>
      <vt:lpstr>Arial</vt:lpstr>
      <vt:lpstr>Calibri</vt:lpstr>
      <vt:lpstr>Office テーマ</vt:lpstr>
      <vt:lpstr>袖ヶ浦フォレストレースウェイ 　２＆４　オートバイ走行会のご案内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袖ヶ浦フォレストレースウェイ 　走行会のご案内</dc:title>
  <dc:creator>taka1217@mte.biglobe.ne.jp</dc:creator>
  <cp:lastModifiedBy>taka1217@mte.biglobe.ne.jp</cp:lastModifiedBy>
  <cp:revision>5</cp:revision>
  <dcterms:created xsi:type="dcterms:W3CDTF">2021-09-27T07:42:19Z</dcterms:created>
  <dcterms:modified xsi:type="dcterms:W3CDTF">2021-09-29T11:05:07Z</dcterms:modified>
</cp:coreProperties>
</file>